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4881C-278B-3C67-F784-47D8926D6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19470E-C056-8684-DF74-0A4BF562C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8EA4F-59FD-CFC4-69CD-4F2EF5D9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45C84-2656-3299-B9F7-A11EB933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8A199-CEB5-95F4-B6A2-915E72BC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0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C53B6-EABB-1EEB-0F77-3B1652E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650798-7517-B7CF-295A-23F10203E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E76FD9-403C-8FEE-8A02-411E523D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7F0C3-7191-9985-F8ED-6FA6A0B3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449EA-EAF4-DD89-A645-A89FCF35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5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FBFE5D-484C-3373-0B99-1CB5E02BB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20DAC1-3A74-4F04-10E4-21953DBC7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8879C-6741-4345-AB6C-F1157260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671A92-6437-02F4-8C1E-F838C2945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4D6D0-CB1D-8189-9B19-9FBC1F56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36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4A916-B719-A1AE-229A-80267C6B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F7F6B8-0D36-6817-4284-DEF5553FC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D9494-B4A0-1252-53B5-1DBD0AD8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5F01FF-A834-8120-7091-BE11860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F69C15-0272-A16C-0C9A-B12D88E5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41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7AEBE-744D-C6B5-78D4-6DDC2B75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3E962-EF6A-015C-BF94-46FF24C1A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3BD67E-5CBB-7567-152F-5DF37AC8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1FE70-8EB1-C105-52AB-F9BA4902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DC4F-316B-7532-F8C7-27DB91ED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2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5D7B6-82E2-7C88-82B4-C2DA65B5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716D1-8935-C787-7E00-9C7D0DFB3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4B8223-3DCD-8FA6-F8BF-6CA8877D7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269403-FFC5-7813-8D9B-C8E9D608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B0E43C-9F4D-43C5-5CDF-F6625B1E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B14B58-5B8E-6034-80C2-780190D3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3045-0D6C-F9F7-E0C9-A9015E31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261E1-0D39-2370-E985-B693A5F9B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38B895-12D5-A6E3-F71E-CB3C3FAA3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D63B09-33DB-CCB4-1BA8-1096BA04E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DF1853-3ADC-9B2C-6FA1-4A31273C9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A17AB5-8D12-F532-FA6A-0DD09CC95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C64CD8-A593-25F9-0F91-171F2EEE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7FD1D-C7E8-E378-05B8-C73C6781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70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624F6-28C3-A569-9A4C-A9CD0064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A85D1D-571D-8333-5298-F84D9B55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646A15-28F2-199F-7367-7627C4F0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A09D80-C031-A4D0-C467-E3071B98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11604A-CA88-60B2-685F-5CBB1578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D73D46-96C0-1323-BCDF-40BD8BA0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E63F9E-AAF2-3635-3D61-04EC745F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6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A51BF-6C3F-136D-5552-AC74A62E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61C11-670A-85DD-FD91-3DFE0B9D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DCCBB-A539-52BD-1436-EE2DC5ABA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A8D8E-3B23-5EC6-B56C-3D8ABCEE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2F46EF-FEFB-8472-08C7-46F983B9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95F250-A628-6705-0F4B-26986075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93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85323-DFF8-F99A-194E-62830D70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99A06E-2D33-6674-5A7F-CA961317B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AEC9A-127B-0CE1-4808-3CC619E3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DCC31A-DC1A-0852-D18A-DD7C7F9D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5004D3-3F1C-9DB4-0EDC-69D13A9A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0AB7C-8C90-523E-34C1-24873456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D8B52F-7FEC-F7D7-5C2E-66DD3BB0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58CFF7-07E8-189A-6BA6-16A3C5D1F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DF740-EF8E-D657-B522-374347809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45491-140C-47FE-95FC-45D45AC831DC}" type="datetimeFigureOut">
              <a:rPr lang="zh-CN" altLang="en-US" smtClean="0"/>
              <a:t>2025/5/21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81C10-58AD-9108-178D-7A647C793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15F5B-B762-FEE2-D25F-0C7CC5615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41A29-3324-409C-A97F-5D17EF8FF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0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16">
            <a:extLst>
              <a:ext uri="{FF2B5EF4-FFF2-40B4-BE49-F238E27FC236}">
                <a16:creationId xmlns:a16="http://schemas.microsoft.com/office/drawing/2014/main" id="{93C24AC1-8AA7-5BE8-0AC2-48108B5A26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5">
            <a:extLst>
              <a:ext uri="{FF2B5EF4-FFF2-40B4-BE49-F238E27FC236}">
                <a16:creationId xmlns:a16="http://schemas.microsoft.com/office/drawing/2014/main" id="{9DC3E197-C144-9F1F-9682-D6F0C57D9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6">
            <a:extLst>
              <a:ext uri="{FF2B5EF4-FFF2-40B4-BE49-F238E27FC236}">
                <a16:creationId xmlns:a16="http://schemas.microsoft.com/office/drawing/2014/main" id="{06846469-A635-8566-B34F-E3F7C96EA1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8">
            <a:extLst>
              <a:ext uri="{FF2B5EF4-FFF2-40B4-BE49-F238E27FC236}">
                <a16:creationId xmlns:a16="http://schemas.microsoft.com/office/drawing/2014/main" id="{FBEFA939-6EDA-5186-42B4-FC0A181EE3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0"/>
            <a:ext cx="931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4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9">
            <a:extLst>
              <a:ext uri="{FF2B5EF4-FFF2-40B4-BE49-F238E27FC236}">
                <a16:creationId xmlns:a16="http://schemas.microsoft.com/office/drawing/2014/main" id="{B63792B0-6429-061D-E20A-9D0D2CF04C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0">
            <a:extLst>
              <a:ext uri="{FF2B5EF4-FFF2-40B4-BE49-F238E27FC236}">
                <a16:creationId xmlns:a16="http://schemas.microsoft.com/office/drawing/2014/main" id="{3281ED8E-F815-A208-C6E4-24DA17FC69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3">
            <a:extLst>
              <a:ext uri="{FF2B5EF4-FFF2-40B4-BE49-F238E27FC236}">
                <a16:creationId xmlns:a16="http://schemas.microsoft.com/office/drawing/2014/main" id="{A7373CD5-55DC-DC12-70B9-7A8022051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4">
            <a:extLst>
              <a:ext uri="{FF2B5EF4-FFF2-40B4-BE49-F238E27FC236}">
                <a16:creationId xmlns:a16="http://schemas.microsoft.com/office/drawing/2014/main" id="{6EE693E8-B037-4B12-23F2-82A576A5F9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8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5">
            <a:extLst>
              <a:ext uri="{FF2B5EF4-FFF2-40B4-BE49-F238E27FC236}">
                <a16:creationId xmlns:a16="http://schemas.microsoft.com/office/drawing/2014/main" id="{BD221D33-3A3B-358C-E6CE-33878FA9F8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0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6">
            <a:extLst>
              <a:ext uri="{FF2B5EF4-FFF2-40B4-BE49-F238E27FC236}">
                <a16:creationId xmlns:a16="http://schemas.microsoft.com/office/drawing/2014/main" id="{530C7C25-8BEF-D38A-5DC6-520402B08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1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7">
            <a:extLst>
              <a:ext uri="{FF2B5EF4-FFF2-40B4-BE49-F238E27FC236}">
                <a16:creationId xmlns:a16="http://schemas.microsoft.com/office/drawing/2014/main" id="{BEAA2C71-4B3E-67DB-2CA5-EC2272E07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8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17">
            <a:extLst>
              <a:ext uri="{FF2B5EF4-FFF2-40B4-BE49-F238E27FC236}">
                <a16:creationId xmlns:a16="http://schemas.microsoft.com/office/drawing/2014/main" id="{798BD519-3599-CEEF-0FFC-7B8B8F7C2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8">
            <a:extLst>
              <a:ext uri="{FF2B5EF4-FFF2-40B4-BE49-F238E27FC236}">
                <a16:creationId xmlns:a16="http://schemas.microsoft.com/office/drawing/2014/main" id="{D761EF34-F754-25B1-44BA-BD8DAA619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39">
            <a:extLst>
              <a:ext uri="{FF2B5EF4-FFF2-40B4-BE49-F238E27FC236}">
                <a16:creationId xmlns:a16="http://schemas.microsoft.com/office/drawing/2014/main" id="{F98A148C-1FF6-3E60-2216-724B58659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40">
            <a:extLst>
              <a:ext uri="{FF2B5EF4-FFF2-40B4-BE49-F238E27FC236}">
                <a16:creationId xmlns:a16="http://schemas.microsoft.com/office/drawing/2014/main" id="{A0FFFA56-B6FE-A3EC-30A6-3BFC43F64E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41">
            <a:extLst>
              <a:ext uri="{FF2B5EF4-FFF2-40B4-BE49-F238E27FC236}">
                <a16:creationId xmlns:a16="http://schemas.microsoft.com/office/drawing/2014/main" id="{5CB38AC4-7D2A-D3AA-47DB-07A45F24E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0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42">
            <a:extLst>
              <a:ext uri="{FF2B5EF4-FFF2-40B4-BE49-F238E27FC236}">
                <a16:creationId xmlns:a16="http://schemas.microsoft.com/office/drawing/2014/main" id="{AA2DABCA-E2AA-F2E4-F174-41A286196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1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43">
            <a:extLst>
              <a:ext uri="{FF2B5EF4-FFF2-40B4-BE49-F238E27FC236}">
                <a16:creationId xmlns:a16="http://schemas.microsoft.com/office/drawing/2014/main" id="{1A1C8390-155B-9EC5-0F33-80677FB5B9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7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3">
            <a:extLst>
              <a:ext uri="{FF2B5EF4-FFF2-40B4-BE49-F238E27FC236}">
                <a16:creationId xmlns:a16="http://schemas.microsoft.com/office/drawing/2014/main" id="{C39A0383-D6CE-DFCD-565D-487675D5C1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9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4">
            <a:extLst>
              <a:ext uri="{FF2B5EF4-FFF2-40B4-BE49-F238E27FC236}">
                <a16:creationId xmlns:a16="http://schemas.microsoft.com/office/drawing/2014/main" id="{4CD5BF05-DD9E-A098-7B50-0217FEC20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9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5">
            <a:extLst>
              <a:ext uri="{FF2B5EF4-FFF2-40B4-BE49-F238E27FC236}">
                <a16:creationId xmlns:a16="http://schemas.microsoft.com/office/drawing/2014/main" id="{772CEECE-2447-6205-AE62-2A16169EE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3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6">
            <a:extLst>
              <a:ext uri="{FF2B5EF4-FFF2-40B4-BE49-F238E27FC236}">
                <a16:creationId xmlns:a16="http://schemas.microsoft.com/office/drawing/2014/main" id="{82E36161-D9B2-9CDE-C0C1-4D929C7DD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4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1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18">
            <a:extLst>
              <a:ext uri="{FF2B5EF4-FFF2-40B4-BE49-F238E27FC236}">
                <a16:creationId xmlns:a16="http://schemas.microsoft.com/office/drawing/2014/main" id="{9AE00CFB-1C44-2C63-99F3-2E9BB4F87E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19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7">
            <a:extLst>
              <a:ext uri="{FF2B5EF4-FFF2-40B4-BE49-F238E27FC236}">
                <a16:creationId xmlns:a16="http://schemas.microsoft.com/office/drawing/2014/main" id="{27133A14-DB3A-130B-CF29-B172FC39FA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8">
            <a:extLst>
              <a:ext uri="{FF2B5EF4-FFF2-40B4-BE49-F238E27FC236}">
                <a16:creationId xmlns:a16="http://schemas.microsoft.com/office/drawing/2014/main" id="{7C2E9131-6F1F-6701-742D-24CF179E0E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95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89">
            <a:extLst>
              <a:ext uri="{FF2B5EF4-FFF2-40B4-BE49-F238E27FC236}">
                <a16:creationId xmlns:a16="http://schemas.microsoft.com/office/drawing/2014/main" id="{C3811AD0-14C0-23D0-7B10-D05840B02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7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0">
            <a:extLst>
              <a:ext uri="{FF2B5EF4-FFF2-40B4-BE49-F238E27FC236}">
                <a16:creationId xmlns:a16="http://schemas.microsoft.com/office/drawing/2014/main" id="{6C540F01-B117-5234-F224-601AE58FE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7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1">
            <a:extLst>
              <a:ext uri="{FF2B5EF4-FFF2-40B4-BE49-F238E27FC236}">
                <a16:creationId xmlns:a16="http://schemas.microsoft.com/office/drawing/2014/main" id="{1841C241-E739-377A-A7BD-875600854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2">
            <a:extLst>
              <a:ext uri="{FF2B5EF4-FFF2-40B4-BE49-F238E27FC236}">
                <a16:creationId xmlns:a16="http://schemas.microsoft.com/office/drawing/2014/main" id="{82B46381-AE52-95DA-C257-B9E67F7B2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3">
            <a:extLst>
              <a:ext uri="{FF2B5EF4-FFF2-40B4-BE49-F238E27FC236}">
                <a16:creationId xmlns:a16="http://schemas.microsoft.com/office/drawing/2014/main" id="{C4EA4EE2-3C71-8960-F856-87B28C3606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3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5">
            <a:extLst>
              <a:ext uri="{FF2B5EF4-FFF2-40B4-BE49-F238E27FC236}">
                <a16:creationId xmlns:a16="http://schemas.microsoft.com/office/drawing/2014/main" id="{7037EAC4-B752-0237-FB43-8D29EC78C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48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6">
            <a:extLst>
              <a:ext uri="{FF2B5EF4-FFF2-40B4-BE49-F238E27FC236}">
                <a16:creationId xmlns:a16="http://schemas.microsoft.com/office/drawing/2014/main" id="{A0D7FE97-2EAA-7D82-2F5D-C67CE6763B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20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7">
            <a:extLst>
              <a:ext uri="{FF2B5EF4-FFF2-40B4-BE49-F238E27FC236}">
                <a16:creationId xmlns:a16="http://schemas.microsoft.com/office/drawing/2014/main" id="{CF4252B0-0AFC-F85A-8D24-5B86758794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19">
            <a:extLst>
              <a:ext uri="{FF2B5EF4-FFF2-40B4-BE49-F238E27FC236}">
                <a16:creationId xmlns:a16="http://schemas.microsoft.com/office/drawing/2014/main" id="{095BCF9B-C75C-975C-DCC7-A3874CB562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4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8">
            <a:extLst>
              <a:ext uri="{FF2B5EF4-FFF2-40B4-BE49-F238E27FC236}">
                <a16:creationId xmlns:a16="http://schemas.microsoft.com/office/drawing/2014/main" id="{75392AD6-23CB-6894-9F98-7EB791EA7B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8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99">
            <a:extLst>
              <a:ext uri="{FF2B5EF4-FFF2-40B4-BE49-F238E27FC236}">
                <a16:creationId xmlns:a16="http://schemas.microsoft.com/office/drawing/2014/main" id="{3BF8BAC0-016B-EC84-20F6-F8BF6F7E6B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5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800">
            <a:extLst>
              <a:ext uri="{FF2B5EF4-FFF2-40B4-BE49-F238E27FC236}">
                <a16:creationId xmlns:a16="http://schemas.microsoft.com/office/drawing/2014/main" id="{605DDB10-748F-EBB4-39E2-A76A336F7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801">
            <a:extLst>
              <a:ext uri="{FF2B5EF4-FFF2-40B4-BE49-F238E27FC236}">
                <a16:creationId xmlns:a16="http://schemas.microsoft.com/office/drawing/2014/main" id="{E05B5933-7F5F-6E51-9818-59150ECCA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0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803">
            <a:extLst>
              <a:ext uri="{FF2B5EF4-FFF2-40B4-BE49-F238E27FC236}">
                <a16:creationId xmlns:a16="http://schemas.microsoft.com/office/drawing/2014/main" id="{211C6723-9D6B-B009-57A7-3667BC784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1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804">
            <a:extLst>
              <a:ext uri="{FF2B5EF4-FFF2-40B4-BE49-F238E27FC236}">
                <a16:creationId xmlns:a16="http://schemas.microsoft.com/office/drawing/2014/main" id="{45FA0441-4A27-AA1D-E5F9-8B83491A0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78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805">
            <a:extLst>
              <a:ext uri="{FF2B5EF4-FFF2-40B4-BE49-F238E27FC236}">
                <a16:creationId xmlns:a16="http://schemas.microsoft.com/office/drawing/2014/main" id="{B12FA5C1-DE7D-0315-C05B-53334E1CA8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0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0">
            <a:extLst>
              <a:ext uri="{FF2B5EF4-FFF2-40B4-BE49-F238E27FC236}">
                <a16:creationId xmlns:a16="http://schemas.microsoft.com/office/drawing/2014/main" id="{9F289CF7-8CC2-BAEC-9078-34B72B6DED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1">
            <a:extLst>
              <a:ext uri="{FF2B5EF4-FFF2-40B4-BE49-F238E27FC236}">
                <a16:creationId xmlns:a16="http://schemas.microsoft.com/office/drawing/2014/main" id="{1F40D838-9225-2797-5357-20905CE992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2">
            <a:extLst>
              <a:ext uri="{FF2B5EF4-FFF2-40B4-BE49-F238E27FC236}">
                <a16:creationId xmlns:a16="http://schemas.microsoft.com/office/drawing/2014/main" id="{3CCC6AC5-F229-28CA-3C9E-180D4B99D1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3">
            <a:extLst>
              <a:ext uri="{FF2B5EF4-FFF2-40B4-BE49-F238E27FC236}">
                <a16:creationId xmlns:a16="http://schemas.microsoft.com/office/drawing/2014/main" id="{AE197A6D-9563-3482-6A5C-AF62D0CF7E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724">
            <a:extLst>
              <a:ext uri="{FF2B5EF4-FFF2-40B4-BE49-F238E27FC236}">
                <a16:creationId xmlns:a16="http://schemas.microsoft.com/office/drawing/2014/main" id="{7F8630E9-CFE9-D0C4-EA15-01585B78B6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宽屏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zihan chen</dc:creator>
  <cp:lastModifiedBy>zihan chen</cp:lastModifiedBy>
  <cp:revision>1</cp:revision>
  <dcterms:created xsi:type="dcterms:W3CDTF">2025-05-21T09:25:17Z</dcterms:created>
  <dcterms:modified xsi:type="dcterms:W3CDTF">2025-05-21T09:27:02Z</dcterms:modified>
</cp:coreProperties>
</file>